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Sites (Traditional) - Architecture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Sites (Traditional)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Apps - Architecture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Apps - Summary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Sites and Mobile Apps - Architecture @@@
- *** TODO ***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Part 3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Operations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Responses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State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Login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Sponsors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Conference - Schedule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Conference - Itinerary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Conference - Announcements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High-Level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Real World (cont.)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Real World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+ App Design - Other Things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Part 4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Description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Logic Failure Example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Topics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Logic Failure Example @@@
@@@ Demo - ProblemReports (PdHelpers) @@@
# _class: details
### Demo - ProblemReports (PdHelpers)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Questions?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Sponsors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User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Grid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Solar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vs Mobile - High-level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DBAs Don't Know About Mobile Apps and APIs</dc:title>
  <dc:subject>PptxGenJS Presentation</dc:subject>
  <dc:creator>Created by Marp</dc:creator>
  <cp:lastModifiedBy>Created by Marp</cp:lastModifiedBy>
  <cp:revision>1</cp:revision>
  <dcterms:created xsi:type="dcterms:W3CDTF">2025-10-07T19:23:46Z</dcterms:created>
  <dcterms:modified xsi:type="dcterms:W3CDTF">2025-10-07T19:23:46Z</dcterms:modified>
</cp:coreProperties>
</file>